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63" r:id="rId2"/>
    <p:sldId id="256" r:id="rId3"/>
    <p:sldId id="267" r:id="rId4"/>
    <p:sldId id="268" r:id="rId5"/>
    <p:sldId id="266" r:id="rId6"/>
    <p:sldId id="257" r:id="rId7"/>
    <p:sldId id="265" r:id="rId8"/>
    <p:sldId id="258" r:id="rId9"/>
    <p:sldId id="259" r:id="rId10"/>
    <p:sldId id="260" r:id="rId11"/>
    <p:sldId id="261" r:id="rId12"/>
    <p:sldId id="262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A2AB9-E7D2-401F-B18B-5A5372971043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7A64C-C35E-45B3-9CA4-2FB0E0605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7CB1-93D5-4699-9FD5-8271C032A8E3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F200-247C-4D89-9A4E-DFBD5E2B40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7CB1-93D5-4699-9FD5-8271C032A8E3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F200-247C-4D89-9A4E-DFBD5E2B4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7CB1-93D5-4699-9FD5-8271C032A8E3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F200-247C-4D89-9A4E-DFBD5E2B4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7CB1-93D5-4699-9FD5-8271C032A8E3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F200-247C-4D89-9A4E-DFBD5E2B4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7CB1-93D5-4699-9FD5-8271C032A8E3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E9F200-247C-4D89-9A4E-DFBD5E2B4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7CB1-93D5-4699-9FD5-8271C032A8E3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F200-247C-4D89-9A4E-DFBD5E2B4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7CB1-93D5-4699-9FD5-8271C032A8E3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F200-247C-4D89-9A4E-DFBD5E2B4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7CB1-93D5-4699-9FD5-8271C032A8E3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F200-247C-4D89-9A4E-DFBD5E2B4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7CB1-93D5-4699-9FD5-8271C032A8E3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F200-247C-4D89-9A4E-DFBD5E2B4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7CB1-93D5-4699-9FD5-8271C032A8E3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F200-247C-4D89-9A4E-DFBD5E2B4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7CB1-93D5-4699-9FD5-8271C032A8E3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F200-247C-4D89-9A4E-DFBD5E2B4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6D7CB1-93D5-4699-9FD5-8271C032A8E3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E9F200-247C-4D89-9A4E-DFBD5E2B4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vilk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23" y="-109098"/>
            <a:ext cx="9303123" cy="69670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914400"/>
            <a:ext cx="33970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9600" b="1" dirty="0" smtClean="0"/>
              <a:t>KAS?</a:t>
            </a:r>
            <a:endParaRPr lang="en-US" sz="9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User\Desktop\voki\vokietija 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7000" y="-228600"/>
            <a:ext cx="13030200" cy="9772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okietija 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7147"/>
            <a:ext cx="9144000" cy="5879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4000" dirty="0" smtClean="0">
                <a:solidFill>
                  <a:srgbClr val="FF0000"/>
                </a:solidFill>
              </a:rPr>
              <a:t>Hamburgas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lh3.ggpht.com/_LPlpj7NJ508/RrzMEJWeA-I/AAAAAAAABB8/vBlBqMf9D44/%E5%88%9A%E4%B8%8B%E8%BD%A6%EF%BC%8C%E7%9C%9F%E7%9A%84%E5%BE%88%E7%B4%A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1066800" y="1978025"/>
            <a:ext cx="6440365" cy="4651375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486400" cy="522288"/>
          </a:xfrm>
        </p:spPr>
        <p:txBody>
          <a:bodyPr>
            <a:noAutofit/>
          </a:bodyPr>
          <a:lstStyle/>
          <a:p>
            <a:r>
              <a:rPr lang="lt-LT" sz="4000" dirty="0" smtClean="0">
                <a:solidFill>
                  <a:srgbClr val="FF0000"/>
                </a:solidFill>
              </a:rPr>
              <a:t>Hamburgas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Documents and Settings\User\Desktop\571903204_58911b9ae1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2917" b="22917"/>
          <a:stretch>
            <a:fillRect/>
          </a:stretch>
        </p:blipFill>
        <p:spPr bwMode="auto">
          <a:xfrm>
            <a:off x="609600" y="1143001"/>
            <a:ext cx="7913077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4038600" y="3200399"/>
            <a:ext cx="434644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854696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vilkas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5029200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600" b="1" dirty="0" smtClean="0">
                <a:solidFill>
                  <a:srgbClr val="FF0000"/>
                </a:solidFill>
              </a:rPr>
              <a:t>KUR</a:t>
            </a:r>
            <a:r>
              <a:rPr lang="lt-LT" sz="9600" b="1" dirty="0" smtClean="0">
                <a:solidFill>
                  <a:srgbClr val="FF0000"/>
                </a:solidFill>
              </a:rPr>
              <a:t>?</a:t>
            </a:r>
          </a:p>
          <a:p>
            <a:endParaRPr lang="en-US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IR SPALVOTI</a:t>
            </a:r>
            <a:endParaRPr lang="en-US" dirty="0"/>
          </a:p>
        </p:txBody>
      </p:sp>
      <p:pic>
        <p:nvPicPr>
          <p:cNvPr id="4" name="Content Placeholder 3" descr="karaliausmindaugotiltas.vilk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420" y="1447800"/>
            <a:ext cx="886918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BALTAS</a:t>
            </a:r>
            <a:endParaRPr lang="en-US" dirty="0"/>
          </a:p>
        </p:txBody>
      </p:sp>
      <p:pic>
        <p:nvPicPr>
          <p:cNvPr id="4" name="Content Placeholder 3" descr="vilniauskatedrabalt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7696200" cy="5772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py of vilkasss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4800" y="0"/>
            <a:ext cx="9956800" cy="746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4953000" cy="1828800"/>
          </a:xfrm>
        </p:spPr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lt-LT" sz="9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dĖL?</a:t>
            </a:r>
            <a:endParaRPr lang="en-US" sz="9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514600"/>
            <a:ext cx="7854696" cy="1752600"/>
          </a:xfrm>
        </p:spPr>
        <p:txBody>
          <a:bodyPr>
            <a:noAutofit/>
          </a:bodyPr>
          <a:lstStyle/>
          <a:p>
            <a:pPr algn="l"/>
            <a:r>
              <a:rPr lang="lt-LT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Manome kad Vilnius gali turėti simbolį kuris būtu tiražuojamas  ir prisidėtų prie miesto įvaizdzio kūrimo </a:t>
            </a:r>
          </a:p>
          <a:p>
            <a:pPr algn="l"/>
            <a:r>
              <a:rPr lang="lt-LT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Taip daro didieji Vokietijos miestai </a:t>
            </a:r>
            <a:r>
              <a:rPr lang="lt-LT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kodėl negalime mes</a:t>
            </a:r>
            <a:r>
              <a:rPr lang="lt-LT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Galimos vietos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Skulpt</a:t>
            </a:r>
            <a:r>
              <a:rPr lang="lt-LT" dirty="0" smtClean="0"/>
              <a:t>ūros lengvos, kilnojamos, plastikinės. </a:t>
            </a:r>
            <a:endParaRPr lang="en-US" dirty="0" smtClean="0"/>
          </a:p>
          <a:p>
            <a:r>
              <a:rPr lang="lt-LT" dirty="0" smtClean="0"/>
              <a:t>Skulptūros </a:t>
            </a:r>
            <a:r>
              <a:rPr lang="lt-LT" dirty="0" smtClean="0"/>
              <a:t>bus </a:t>
            </a:r>
            <a:r>
              <a:rPr lang="lt-LT" dirty="0" smtClean="0"/>
              <a:t>atlietos </a:t>
            </a:r>
            <a:r>
              <a:rPr lang="lt-LT" dirty="0" smtClean="0"/>
              <a:t>is plastiko</a:t>
            </a:r>
          </a:p>
          <a:p>
            <a:r>
              <a:rPr lang="lt-LT" dirty="0" smtClean="0"/>
              <a:t>Interaktyvios, kilnojamos, 1m aukščio pavyzdžiui,  kad  </a:t>
            </a:r>
            <a:r>
              <a:rPr lang="lt-LT" dirty="0" smtClean="0"/>
              <a:t>galėtų </a:t>
            </a:r>
            <a:r>
              <a:rPr lang="lt-LT" dirty="0" smtClean="0"/>
              <a:t>ant jos </a:t>
            </a:r>
            <a:r>
              <a:rPr lang="lt-LT" dirty="0" smtClean="0"/>
              <a:t>atsisėsti </a:t>
            </a:r>
            <a:r>
              <a:rPr lang="lt-LT" dirty="0" smtClean="0"/>
              <a:t>vaikas </a:t>
            </a:r>
            <a:endParaRPr lang="lt-LT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lt-LT" sz="4800" b="1" dirty="0" smtClean="0">
                <a:solidFill>
                  <a:srgbClr val="FF0000"/>
                </a:solidFill>
              </a:rPr>
              <a:t>Berlynas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lt-LT" sz="3200" dirty="0" smtClean="0">
                <a:solidFill>
                  <a:srgbClr val="FF0000"/>
                </a:solidFill>
              </a:rPr>
              <a:t/>
            </a:r>
            <a:br>
              <a:rPr lang="lt-LT" sz="3200" dirty="0" smtClean="0">
                <a:solidFill>
                  <a:srgbClr val="FF0000"/>
                </a:solidFill>
              </a:rPr>
            </a:br>
            <a:r>
              <a:rPr lang="lt-LT" sz="3200" dirty="0" smtClean="0">
                <a:solidFill>
                  <a:srgbClr val="FFFF00"/>
                </a:solidFill>
              </a:rPr>
              <a:t>S</a:t>
            </a:r>
            <a:r>
              <a:rPr lang="en-US" sz="3200" dirty="0" err="1" smtClean="0">
                <a:solidFill>
                  <a:srgbClr val="FFFF00"/>
                </a:solidFill>
              </a:rPr>
              <a:t>imbolis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lt-LT" sz="3200" dirty="0" smtClean="0">
                <a:solidFill>
                  <a:srgbClr val="FFFF00"/>
                </a:solidFill>
              </a:rPr>
              <a:t>- </a:t>
            </a:r>
            <a:r>
              <a:rPr lang="en-US" sz="3200" dirty="0" smtClean="0">
                <a:solidFill>
                  <a:srgbClr val="FFFF00"/>
                </a:solidFill>
              </a:rPr>
              <a:t>me</a:t>
            </a:r>
            <a:r>
              <a:rPr lang="lt-LT" sz="3200" dirty="0" smtClean="0">
                <a:solidFill>
                  <a:srgbClr val="FFFF00"/>
                </a:solidFill>
              </a:rPr>
              <a:t>škiukas jį galima rasti kiekviename kvadratiniame kilometre miesto centre ivairiausiais pavidalais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User\Desktop\voki\vokietija 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2392680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User\Desktop\voki\vokietija 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424</TotalTime>
  <Words>66</Words>
  <Application>Microsoft Office PowerPoint</Application>
  <PresentationFormat>On-screen Show (4:3)</PresentationFormat>
  <Paragraphs>14</Paragraphs>
  <Slides>13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Slide 1</vt:lpstr>
      <vt:lpstr>Slide 2</vt:lpstr>
      <vt:lpstr>IR SPALVOTI</vt:lpstr>
      <vt:lpstr>BALTAS</vt:lpstr>
      <vt:lpstr>Slide 5</vt:lpstr>
      <vt:lpstr>KOdĖL?</vt:lpstr>
      <vt:lpstr>Galimos vietos</vt:lpstr>
      <vt:lpstr>Berlynas  Simbolis - meškiukas jį galima rasti kiekviename kvadratiniame kilometre miesto centre ivairiausiais pavidalais </vt:lpstr>
      <vt:lpstr>Slide 9</vt:lpstr>
      <vt:lpstr>Slide 10</vt:lpstr>
      <vt:lpstr>Slide 11</vt:lpstr>
      <vt:lpstr>Hamburgas</vt:lpstr>
      <vt:lpstr>Hamburgas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44</cp:revision>
  <dcterms:created xsi:type="dcterms:W3CDTF">2010-02-01T10:27:01Z</dcterms:created>
  <dcterms:modified xsi:type="dcterms:W3CDTF">2010-02-23T12:12:16Z</dcterms:modified>
</cp:coreProperties>
</file>